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09" r:id="rId2"/>
    <p:sldId id="610" r:id="rId3"/>
    <p:sldId id="611" r:id="rId4"/>
    <p:sldId id="612" r:id="rId5"/>
    <p:sldId id="613" r:id="rId6"/>
    <p:sldId id="61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12891"/>
            <a:ext cx="9143999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256. KA NUNSUNG KA TATKHIALHNA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Mistakes of My Life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3:8</a:t>
            </a:r>
          </a:p>
          <a:p>
            <a:r>
              <a:rPr lang="en-US" sz="1500" dirty="0"/>
              <a:t>U. L. Bailey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5513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5655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6973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sap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2951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Meidawi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6255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85051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256. KA NUNSUNG KA TATKHIALHNA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2018-12-14T14:43:56Z</dcterms:modified>
</cp:coreProperties>
</file>